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CC1BC99-8C6A-4DF7-9BBF-E613C366B013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873F8E9-1907-4B10-A5EB-329ACCB4D72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POR: </a:t>
            </a:r>
            <a:r>
              <a:rPr lang="en-US" dirty="0" err="1" smtClean="0"/>
              <a:t>EmALIA</a:t>
            </a:r>
            <a:r>
              <a:rPr lang="en-US" dirty="0" smtClean="0"/>
              <a:t> kresse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Diego Velazquez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12019"/>
            <a:ext cx="2286000" cy="255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367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llego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un </a:t>
            </a:r>
            <a:r>
              <a:rPr lang="en-US" dirty="0" err="1" smtClean="0"/>
              <a:t>pintor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Cuando Diego tenía sólo 11 años </a:t>
            </a:r>
            <a:r>
              <a:rPr lang="es-ES" dirty="0" smtClean="0"/>
              <a:t>empezó a trabajar con unos </a:t>
            </a:r>
            <a:r>
              <a:rPr lang="es-ES" dirty="0"/>
              <a:t>pintores </a:t>
            </a:r>
            <a:r>
              <a:rPr lang="es-ES" dirty="0" smtClean="0"/>
              <a:t>famosos. </a:t>
            </a:r>
          </a:p>
          <a:p>
            <a:r>
              <a:rPr lang="es-ES" dirty="0"/>
              <a:t>Cuando tenía sólo 16 </a:t>
            </a:r>
            <a:r>
              <a:rPr lang="es-ES" dirty="0"/>
              <a:t>años de edad comenzó a pintar </a:t>
            </a:r>
            <a:r>
              <a:rPr lang="es-ES" dirty="0" smtClean="0"/>
              <a:t>piezas </a:t>
            </a:r>
            <a:r>
              <a:rPr lang="es-ES" dirty="0"/>
              <a:t>de </a:t>
            </a:r>
            <a:r>
              <a:rPr lang="es-ES" dirty="0" smtClean="0"/>
              <a:t>arte muy </a:t>
            </a:r>
            <a:r>
              <a:rPr lang="es-ES" dirty="0"/>
              <a:t>interesantes . </a:t>
            </a:r>
            <a:r>
              <a:rPr lang="es-ES" dirty="0"/>
              <a:t>Luego se casó con Juana de Pacheco, después </a:t>
            </a:r>
            <a:r>
              <a:rPr lang="es-ES" dirty="0" smtClean="0"/>
              <a:t>ellos decidieron a mover a </a:t>
            </a:r>
            <a:r>
              <a:rPr lang="es-ES" dirty="0"/>
              <a:t>Madrid para </a:t>
            </a:r>
            <a:r>
              <a:rPr lang="es-ES" dirty="0" err="1" smtClean="0"/>
              <a:t>consguir</a:t>
            </a:r>
            <a:r>
              <a:rPr lang="es-ES" dirty="0" smtClean="0"/>
              <a:t> </a:t>
            </a:r>
            <a:r>
              <a:rPr lang="es-ES" dirty="0"/>
              <a:t>su carrera artística. No pasó mucho tiempo antes de que descubrió la fama, con la familia </a:t>
            </a:r>
            <a:r>
              <a:rPr lang="es-ES" dirty="0" smtClean="0"/>
              <a:t>real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946073"/>
            <a:ext cx="2667000" cy="1708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28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Historia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Diego </a:t>
            </a:r>
            <a:r>
              <a:rPr lang="en-US" dirty="0"/>
              <a:t>Velazquez </a:t>
            </a:r>
            <a:r>
              <a:rPr lang="en-US" dirty="0" err="1"/>
              <a:t>nació</a:t>
            </a:r>
            <a:r>
              <a:rPr lang="en-US" dirty="0"/>
              <a:t> el </a:t>
            </a:r>
            <a:r>
              <a:rPr lang="en-US" dirty="0" err="1"/>
              <a:t>seis</a:t>
            </a:r>
            <a:r>
              <a:rPr lang="en-US" dirty="0"/>
              <a:t> de </a:t>
            </a:r>
            <a:r>
              <a:rPr lang="en-US" dirty="0" err="1"/>
              <a:t>junio</a:t>
            </a:r>
            <a:r>
              <a:rPr lang="en-US" dirty="0"/>
              <a:t>, 1599 en </a:t>
            </a:r>
            <a:r>
              <a:rPr lang="en-US" dirty="0" err="1"/>
              <a:t>Sevilla</a:t>
            </a:r>
            <a:r>
              <a:rPr lang="en-US" dirty="0"/>
              <a:t>, </a:t>
            </a:r>
            <a:r>
              <a:rPr lang="en-US" dirty="0" err="1"/>
              <a:t>España</a:t>
            </a:r>
            <a:r>
              <a:rPr lang="en-US" dirty="0"/>
              <a:t>. El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artista</a:t>
            </a:r>
            <a:r>
              <a:rPr lang="en-US" dirty="0"/>
              <a:t>, el vive en el </a:t>
            </a:r>
            <a:r>
              <a:rPr lang="en-US" dirty="0" err="1"/>
              <a:t>periodo</a:t>
            </a:r>
            <a:r>
              <a:rPr lang="en-US" dirty="0"/>
              <a:t> de </a:t>
            </a:r>
            <a:r>
              <a:rPr lang="en-US" dirty="0" err="1"/>
              <a:t>contemporario</a:t>
            </a:r>
            <a:r>
              <a:rPr lang="en-US" dirty="0"/>
              <a:t> y baroque. El </a:t>
            </a:r>
            <a:r>
              <a:rPr lang="en-US" dirty="0" err="1"/>
              <a:t>pinta</a:t>
            </a:r>
            <a:r>
              <a:rPr lang="en-US" dirty="0"/>
              <a:t> la </a:t>
            </a:r>
            <a:r>
              <a:rPr lang="en-US" dirty="0" err="1"/>
              <a:t>familia</a:t>
            </a:r>
            <a:r>
              <a:rPr lang="en-US" dirty="0"/>
              <a:t>  royal. La </a:t>
            </a:r>
            <a:r>
              <a:rPr lang="en-US" dirty="0" err="1" smtClean="0"/>
              <a:t>razón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pintó</a:t>
            </a:r>
            <a:r>
              <a:rPr lang="en-US" dirty="0" smtClean="0"/>
              <a:t> la </a:t>
            </a:r>
            <a:r>
              <a:rPr lang="en-US" dirty="0" err="1" smtClean="0"/>
              <a:t>familia</a:t>
            </a:r>
            <a:r>
              <a:rPr lang="en-US" dirty="0" smtClean="0"/>
              <a:t> real </a:t>
            </a:r>
            <a:r>
              <a:rPr lang="es-ES" dirty="0" smtClean="0"/>
              <a:t>fue </a:t>
            </a:r>
            <a:r>
              <a:rPr lang="es-ES" dirty="0"/>
              <a:t>porque ellos fueron los </a:t>
            </a:r>
            <a:r>
              <a:rPr lang="es-ES" dirty="0" smtClean="0"/>
              <a:t>únicos que tuvieron el dinero para pagarlo. </a:t>
            </a:r>
          </a:p>
          <a:p>
            <a:pPr marL="114300" indent="0">
              <a:buNone/>
            </a:pPr>
            <a:r>
              <a:rPr lang="es-ES" dirty="0" smtClean="0"/>
              <a:t>Una </a:t>
            </a:r>
            <a:r>
              <a:rPr lang="es-ES" dirty="0"/>
              <a:t>de sus pinturas más famosas fue del </a:t>
            </a:r>
            <a:r>
              <a:rPr lang="es-ES" dirty="0" smtClean="0"/>
              <a:t>Rey </a:t>
            </a:r>
            <a:r>
              <a:rPr lang="es-ES" dirty="0"/>
              <a:t>Felipe II </a:t>
            </a:r>
            <a:r>
              <a:rPr lang="es-ES" dirty="0" smtClean="0"/>
              <a:t>y su </a:t>
            </a:r>
            <a:r>
              <a:rPr lang="es-ES" dirty="0"/>
              <a:t>caballo</a:t>
            </a:r>
            <a:r>
              <a:rPr lang="en-US" dirty="0" smtClean="0"/>
              <a:t>.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809" y="4890654"/>
            <a:ext cx="2214447" cy="1814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11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Pinturas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dibujó</a:t>
            </a:r>
            <a:r>
              <a:rPr lang="en-US" dirty="0" smtClean="0"/>
              <a:t> </a:t>
            </a:r>
            <a:r>
              <a:rPr lang="es-ES" dirty="0" smtClean="0"/>
              <a:t>piezas </a:t>
            </a:r>
            <a:r>
              <a:rPr lang="es-ES" dirty="0"/>
              <a:t>de </a:t>
            </a:r>
            <a:r>
              <a:rPr lang="es-ES" dirty="0" smtClean="0"/>
              <a:t>arte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s-ES" dirty="0"/>
              <a:t>interesantes . </a:t>
            </a:r>
            <a:r>
              <a:rPr lang="es-ES" dirty="0" err="1" smtClean="0"/>
              <a:t>Despúes</a:t>
            </a:r>
            <a:r>
              <a:rPr lang="es-ES" dirty="0" smtClean="0"/>
              <a:t> </a:t>
            </a:r>
            <a:r>
              <a:rPr lang="es-ES" dirty="0" smtClean="0"/>
              <a:t>de </a:t>
            </a:r>
            <a:r>
              <a:rPr lang="es-ES" dirty="0"/>
              <a:t>que </a:t>
            </a:r>
            <a:r>
              <a:rPr lang="es-ES" dirty="0" smtClean="0"/>
              <a:t>murió, </a:t>
            </a:r>
            <a:r>
              <a:rPr lang="es-ES" dirty="0"/>
              <a:t>hace cuatro </a:t>
            </a:r>
            <a:r>
              <a:rPr lang="es-ES" dirty="0" smtClean="0"/>
              <a:t>siglos, muchos personas aman </a:t>
            </a:r>
            <a:r>
              <a:rPr lang="es-ES" dirty="0"/>
              <a:t>sus pinturas y </a:t>
            </a:r>
            <a:r>
              <a:rPr lang="es-ES" dirty="0" smtClean="0"/>
              <a:t>es</a:t>
            </a:r>
            <a:r>
              <a:rPr lang="es-ES" dirty="0" smtClean="0"/>
              <a:t>tán</a:t>
            </a:r>
            <a:r>
              <a:rPr lang="es-ES" dirty="0" smtClean="0"/>
              <a:t> </a:t>
            </a:r>
            <a:r>
              <a:rPr lang="es-ES" dirty="0"/>
              <a:t>en todos los museos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145" y="2922364"/>
            <a:ext cx="4648200" cy="387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48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Pinturas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83797"/>
            <a:ext cx="2971800" cy="2612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60764" y="4772798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Una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primeros</a:t>
            </a:r>
            <a:r>
              <a:rPr lang="en-US" dirty="0" smtClean="0"/>
              <a:t> </a:t>
            </a:r>
            <a:r>
              <a:rPr lang="en-US" dirty="0" err="1" smtClean="0"/>
              <a:t>cuadros</a:t>
            </a:r>
            <a:r>
              <a:rPr lang="en-US" dirty="0" smtClean="0"/>
              <a:t> del Rey Felipe IV con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caballo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784907"/>
            <a:ext cx="2707264" cy="3015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25632" y="5049798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pinta</a:t>
            </a:r>
            <a:r>
              <a:rPr lang="en-US" dirty="0" smtClean="0"/>
              <a:t> la </a:t>
            </a:r>
            <a:r>
              <a:rPr lang="en-US" dirty="0" err="1" smtClean="0"/>
              <a:t>familia</a:t>
            </a:r>
            <a:r>
              <a:rPr lang="en-US" dirty="0" smtClean="0"/>
              <a:t> royal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6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Gracias por </a:t>
            </a:r>
            <a:r>
              <a:rPr lang="en-US" dirty="0" err="1"/>
              <a:t>ver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0794"/>
            <a:ext cx="5791199" cy="4934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098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460</TotalTime>
  <Words>202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Apothecary</vt:lpstr>
      <vt:lpstr>Diego Velazquez</vt:lpstr>
      <vt:lpstr>Como llego a ser un pintor</vt:lpstr>
      <vt:lpstr>LA Historia</vt:lpstr>
      <vt:lpstr>Pinturas </vt:lpstr>
      <vt:lpstr>Pinturas </vt:lpstr>
      <vt:lpstr>Gracias por 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Diego Velazquez</dc:title>
  <dc:creator>setup</dc:creator>
  <cp:lastModifiedBy>setup</cp:lastModifiedBy>
  <cp:revision>13</cp:revision>
  <dcterms:created xsi:type="dcterms:W3CDTF">2013-01-07T21:02:06Z</dcterms:created>
  <dcterms:modified xsi:type="dcterms:W3CDTF">2013-01-16T19:28:47Z</dcterms:modified>
</cp:coreProperties>
</file>